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attou Myriam" userId="d3ce750c-5f92-496c-b8c9-5c8db03ca86c" providerId="ADAL" clId="{06667E98-1916-4824-976D-BDA8E3903C03}"/>
    <pc:docChg chg="delSld">
      <pc:chgData name="Benattou Myriam" userId="d3ce750c-5f92-496c-b8c9-5c8db03ca86c" providerId="ADAL" clId="{06667E98-1916-4824-976D-BDA8E3903C03}" dt="2024-03-11T15:06:41.065" v="1" actId="47"/>
      <pc:docMkLst>
        <pc:docMk/>
      </pc:docMkLst>
      <pc:sldChg chg="del">
        <pc:chgData name="Benattou Myriam" userId="d3ce750c-5f92-496c-b8c9-5c8db03ca86c" providerId="ADAL" clId="{06667E98-1916-4824-976D-BDA8E3903C03}" dt="2024-03-11T15:06:40.344" v="0" actId="47"/>
        <pc:sldMkLst>
          <pc:docMk/>
          <pc:sldMk cId="4275766389" sldId="259"/>
        </pc:sldMkLst>
      </pc:sldChg>
      <pc:sldChg chg="del">
        <pc:chgData name="Benattou Myriam" userId="d3ce750c-5f92-496c-b8c9-5c8db03ca86c" providerId="ADAL" clId="{06667E98-1916-4824-976D-BDA8E3903C03}" dt="2024-03-11T15:06:41.065" v="1" actId="47"/>
        <pc:sldMkLst>
          <pc:docMk/>
          <pc:sldMk cId="72796283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7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9734-ED24-486D-892D-85F36667139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0DA7-506E-45DA-B6E4-5C69BF937E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896366283,&quot;Placement&quot;:&quot;Header&quot;,&quot;Top&quot;:0.0,&quot;Left&quot;:423.31488,&quot;SlideWidth&quot;:960,&quot;SlideHeight&quot;:540}">
            <a:extLst>
              <a:ext uri="{FF2B5EF4-FFF2-40B4-BE49-F238E27FC236}">
                <a16:creationId xmlns:a16="http://schemas.microsoft.com/office/drawing/2014/main" id="{45526638-E83D-427B-90B8-448A1B487D38}"/>
              </a:ext>
            </a:extLst>
          </p:cNvPr>
          <p:cNvSpPr txBox="1"/>
          <p:nvPr userDrawn="1"/>
        </p:nvSpPr>
        <p:spPr>
          <a:xfrm>
            <a:off x="5376099" y="0"/>
            <a:ext cx="143980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AGC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830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c-glass.eu/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/maps/d/viewer?mid=1dgB1nxjmDIleAfYeGdInwCgjo3g&amp;ll=50.67523077117939,4.623098373413086&amp;z=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6" y="1027527"/>
            <a:ext cx="7779672" cy="5374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3040" y="1176008"/>
            <a:ext cx="11340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Address</a:t>
            </a:r>
          </a:p>
          <a:p>
            <a:r>
              <a:rPr lang="en-US" dirty="0"/>
              <a:t>Avenue Jean Monnet 4</a:t>
            </a:r>
          </a:p>
          <a:p>
            <a:r>
              <a:rPr lang="en-US" dirty="0"/>
              <a:t>B-1348 Louvain-la-Neuve</a:t>
            </a:r>
          </a:p>
          <a:p>
            <a:r>
              <a:rPr lang="en-US" dirty="0"/>
              <a:t>Tel: +32 2 409 30 00</a:t>
            </a:r>
          </a:p>
          <a:p>
            <a:r>
              <a:rPr lang="en-US" dirty="0">
                <a:hlinkClick r:id="rId3"/>
              </a:rPr>
              <a:t>https://www.agc-glass.eu/en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detailed itinerary, click on this </a:t>
            </a:r>
            <a:r>
              <a:rPr lang="en-US" dirty="0">
                <a:hlinkClick r:id="rId4"/>
              </a:rPr>
              <a:t>link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255" y="226240"/>
            <a:ext cx="1185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to reach AGC Glass Europe Headquarters?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43" y="6070862"/>
            <a:ext cx="1334166" cy="6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255" y="226240"/>
            <a:ext cx="1185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Where to park your car</a:t>
            </a:r>
            <a:r>
              <a:rPr lang="en-US" sz="2800"/>
              <a:t>? </a:t>
            </a:r>
            <a:endParaRPr lang="en-US" sz="28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43" y="6070862"/>
            <a:ext cx="1334166" cy="661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57" y="932871"/>
            <a:ext cx="8646805" cy="5642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05253" y="2752626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57653" y="2905026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69202" y="3090419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03310" y="3306465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4712" y="3477308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67260" y="3656028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4521" y="3825321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19658" y="4011104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27513" y="4196887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80381" y="4389748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78257" y="4558247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7854" y="4694548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60889" y="4829665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66527" y="4916078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72165" y="5000919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80028" y="5077904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87891" y="5140749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60629" y="4945517"/>
            <a:ext cx="122548" cy="1131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6008" y="2285967"/>
            <a:ext cx="1634438" cy="954107"/>
          </a:xfrm>
          <a:prstGeom prst="rect">
            <a:avLst/>
          </a:prstGeom>
          <a:solidFill>
            <a:srgbClr val="FFC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Entrance gates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09676" y="3276879"/>
            <a:ext cx="1687501" cy="954107"/>
          </a:xfrm>
          <a:prstGeom prst="rect">
            <a:avLst/>
          </a:prstGeom>
          <a:solidFill>
            <a:srgbClr val="FFC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Visitors’ parking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91750" y="2865748"/>
            <a:ext cx="458311" cy="40474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10009"/>
            <a:ext cx="1131216" cy="67793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657">
            <a:off x="5004628" y="4840116"/>
            <a:ext cx="292582" cy="145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/>
          <p:cNvSpPr txBox="1"/>
          <p:nvPr/>
        </p:nvSpPr>
        <p:spPr>
          <a:xfrm>
            <a:off x="6520701" y="5253871"/>
            <a:ext cx="1859728" cy="954107"/>
          </a:xfrm>
          <a:prstGeom prst="rect">
            <a:avLst/>
          </a:prstGeom>
          <a:solidFill>
            <a:srgbClr val="FFC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Reception here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259334" y="5023296"/>
            <a:ext cx="1146676" cy="57347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2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AGC Glass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Benattou Myriam</dc:creator>
  <cp:lastModifiedBy>Benattou Myriam</cp:lastModifiedBy>
  <cp:revision>12</cp:revision>
  <dcterms:created xsi:type="dcterms:W3CDTF">2020-02-21T12:22:44Z</dcterms:created>
  <dcterms:modified xsi:type="dcterms:W3CDTF">2024-03-11T15:06:43Z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91ad2d-c74e-4bcc-a079-aa036b04f981_Enabled">
    <vt:lpwstr>True</vt:lpwstr>
  </property>
  <property fmtid="{D5CDD505-2E9C-101B-9397-08002B2CF9AE}" pid="3" name="MSIP_Label_7591ad2d-c74e-4bcc-a079-aa036b04f981_SiteId">
    <vt:lpwstr>faa6053b-36c4-4c36-af04-796200c185bf</vt:lpwstr>
  </property>
  <property fmtid="{D5CDD505-2E9C-101B-9397-08002B2CF9AE}" pid="4" name="MSIP_Label_7591ad2d-c74e-4bcc-a079-aa036b04f981_Owner">
    <vt:lpwstr>Myriam.Benattou@eu.agc.com</vt:lpwstr>
  </property>
  <property fmtid="{D5CDD505-2E9C-101B-9397-08002B2CF9AE}" pid="5" name="MSIP_Label_7591ad2d-c74e-4bcc-a079-aa036b04f981_SetDate">
    <vt:lpwstr>2020-02-21T12:29:06.6697978Z</vt:lpwstr>
  </property>
  <property fmtid="{D5CDD505-2E9C-101B-9397-08002B2CF9AE}" pid="6" name="MSIP_Label_7591ad2d-c74e-4bcc-a079-aa036b04f981_Name">
    <vt:lpwstr>Others</vt:lpwstr>
  </property>
  <property fmtid="{D5CDD505-2E9C-101B-9397-08002B2CF9AE}" pid="7" name="MSIP_Label_7591ad2d-c74e-4bcc-a079-aa036b04f981_Application">
    <vt:lpwstr>Microsoft Azure Information Protection</vt:lpwstr>
  </property>
  <property fmtid="{D5CDD505-2E9C-101B-9397-08002B2CF9AE}" pid="8" name="MSIP_Label_7591ad2d-c74e-4bcc-a079-aa036b04f981_Extended_MSFT_Method">
    <vt:lpwstr>Manual</vt:lpwstr>
  </property>
  <property fmtid="{D5CDD505-2E9C-101B-9397-08002B2CF9AE}" pid="9" name="MSIP_Label_5cc66615-6eec-41b4-b3fe-3a9a5bc67cec_Enabled">
    <vt:lpwstr>true</vt:lpwstr>
  </property>
  <property fmtid="{D5CDD505-2E9C-101B-9397-08002B2CF9AE}" pid="10" name="MSIP_Label_5cc66615-6eec-41b4-b3fe-3a9a5bc67cec_SetDate">
    <vt:lpwstr>2022-06-14T13:58:03Z</vt:lpwstr>
  </property>
  <property fmtid="{D5CDD505-2E9C-101B-9397-08002B2CF9AE}" pid="11" name="MSIP_Label_5cc66615-6eec-41b4-b3fe-3a9a5bc67cec_Method">
    <vt:lpwstr>Privileged</vt:lpwstr>
  </property>
  <property fmtid="{D5CDD505-2E9C-101B-9397-08002B2CF9AE}" pid="12" name="MSIP_Label_5cc66615-6eec-41b4-b3fe-3a9a5bc67cec_Name">
    <vt:lpwstr>GCEP2 - Internal Use Only</vt:lpwstr>
  </property>
  <property fmtid="{D5CDD505-2E9C-101B-9397-08002B2CF9AE}" pid="13" name="MSIP_Label_5cc66615-6eec-41b4-b3fe-3a9a5bc67cec_SiteId">
    <vt:lpwstr>90c56ca2-d892-45ce-810d-6cf368facdb3</vt:lpwstr>
  </property>
  <property fmtid="{D5CDD505-2E9C-101B-9397-08002B2CF9AE}" pid="14" name="MSIP_Label_5cc66615-6eec-41b4-b3fe-3a9a5bc67cec_ActionId">
    <vt:lpwstr>7c6a4a79-523c-4f99-841b-91a66e3cdcd8</vt:lpwstr>
  </property>
  <property fmtid="{D5CDD505-2E9C-101B-9397-08002B2CF9AE}" pid="15" name="MSIP_Label_5cc66615-6eec-41b4-b3fe-3a9a5bc67cec_ContentBits">
    <vt:lpwstr>1</vt:lpwstr>
  </property>
</Properties>
</file>